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707" r:id="rId3"/>
    <p:sldMasterId id="2147483733" r:id="rId4"/>
  </p:sldMasterIdLst>
  <p:sldIdLst>
    <p:sldId id="303" r:id="rId5"/>
    <p:sldId id="304" r:id="rId6"/>
    <p:sldId id="305" r:id="rId7"/>
    <p:sldId id="264" r:id="rId8"/>
    <p:sldId id="267" r:id="rId9"/>
  </p:sldIdLst>
  <p:sldSz cx="43891200" cy="32918400"/>
  <p:notesSz cx="6858000" cy="9144000"/>
  <p:defaultTextStyle>
    <a:defPPr>
      <a:defRPr lang="en-US"/>
    </a:defPPr>
    <a:lvl1pPr marL="0" algn="l" defTabSz="3642803" rtl="0" eaLnBrk="1" latinLnBrk="0" hangingPunct="1">
      <a:defRPr sz="7171" kern="1200">
        <a:solidFill>
          <a:schemeClr val="tx1"/>
        </a:solidFill>
        <a:latin typeface="+mn-lt"/>
        <a:ea typeface="+mn-ea"/>
        <a:cs typeface="+mn-cs"/>
      </a:defRPr>
    </a:lvl1pPr>
    <a:lvl2pPr marL="1821402" algn="l" defTabSz="3642803" rtl="0" eaLnBrk="1" latinLnBrk="0" hangingPunct="1">
      <a:defRPr sz="7171" kern="1200">
        <a:solidFill>
          <a:schemeClr val="tx1"/>
        </a:solidFill>
        <a:latin typeface="+mn-lt"/>
        <a:ea typeface="+mn-ea"/>
        <a:cs typeface="+mn-cs"/>
      </a:defRPr>
    </a:lvl2pPr>
    <a:lvl3pPr marL="3642803" algn="l" defTabSz="3642803" rtl="0" eaLnBrk="1" latinLnBrk="0" hangingPunct="1">
      <a:defRPr sz="7171" kern="1200">
        <a:solidFill>
          <a:schemeClr val="tx1"/>
        </a:solidFill>
        <a:latin typeface="+mn-lt"/>
        <a:ea typeface="+mn-ea"/>
        <a:cs typeface="+mn-cs"/>
      </a:defRPr>
    </a:lvl3pPr>
    <a:lvl4pPr marL="5464204" algn="l" defTabSz="3642803" rtl="0" eaLnBrk="1" latinLnBrk="0" hangingPunct="1">
      <a:defRPr sz="7171" kern="1200">
        <a:solidFill>
          <a:schemeClr val="tx1"/>
        </a:solidFill>
        <a:latin typeface="+mn-lt"/>
        <a:ea typeface="+mn-ea"/>
        <a:cs typeface="+mn-cs"/>
      </a:defRPr>
    </a:lvl4pPr>
    <a:lvl5pPr marL="7285605" algn="l" defTabSz="3642803" rtl="0" eaLnBrk="1" latinLnBrk="0" hangingPunct="1">
      <a:defRPr sz="7171" kern="1200">
        <a:solidFill>
          <a:schemeClr val="tx1"/>
        </a:solidFill>
        <a:latin typeface="+mn-lt"/>
        <a:ea typeface="+mn-ea"/>
        <a:cs typeface="+mn-cs"/>
      </a:defRPr>
    </a:lvl5pPr>
    <a:lvl6pPr marL="9107007" algn="l" defTabSz="3642803" rtl="0" eaLnBrk="1" latinLnBrk="0" hangingPunct="1">
      <a:defRPr sz="7171" kern="1200">
        <a:solidFill>
          <a:schemeClr val="tx1"/>
        </a:solidFill>
        <a:latin typeface="+mn-lt"/>
        <a:ea typeface="+mn-ea"/>
        <a:cs typeface="+mn-cs"/>
      </a:defRPr>
    </a:lvl6pPr>
    <a:lvl7pPr marL="10928409" algn="l" defTabSz="3642803" rtl="0" eaLnBrk="1" latinLnBrk="0" hangingPunct="1">
      <a:defRPr sz="7171" kern="1200">
        <a:solidFill>
          <a:schemeClr val="tx1"/>
        </a:solidFill>
        <a:latin typeface="+mn-lt"/>
        <a:ea typeface="+mn-ea"/>
        <a:cs typeface="+mn-cs"/>
      </a:defRPr>
    </a:lvl7pPr>
    <a:lvl8pPr marL="12749810" algn="l" defTabSz="3642803" rtl="0" eaLnBrk="1" latinLnBrk="0" hangingPunct="1">
      <a:defRPr sz="7171" kern="1200">
        <a:solidFill>
          <a:schemeClr val="tx1"/>
        </a:solidFill>
        <a:latin typeface="+mn-lt"/>
        <a:ea typeface="+mn-ea"/>
        <a:cs typeface="+mn-cs"/>
      </a:defRPr>
    </a:lvl8pPr>
    <a:lvl9pPr marL="14571211" algn="l" defTabSz="3642803" rtl="0" eaLnBrk="1" latinLnBrk="0" hangingPunct="1">
      <a:defRPr sz="717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025"/>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82"/>
    <p:restoredTop sz="94678"/>
  </p:normalViewPr>
  <p:slideViewPr>
    <p:cSldViewPr snapToGrid="0" snapToObjects="1" showGuides="1">
      <p:cViewPr>
        <p:scale>
          <a:sx n="25" d="100"/>
          <a:sy n="25" d="100"/>
        </p:scale>
        <p:origin x="748" y="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s>
</file>

<file path=ppt/media/image1.png>
</file>

<file path=ppt/media/image10.png>
</file>

<file path=ppt/media/image11.png>
</file>

<file path=ppt/media/image2.jp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8749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18401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68298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57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6976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4272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6160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016656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062589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3948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914444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92307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47349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650116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633527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11422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77280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82752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474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14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42739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7874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43178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1397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0334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579101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4.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87" userDrawn="1">
          <p15:clr>
            <a:srgbClr val="F26B43"/>
          </p15:clr>
        </p15:guide>
        <p15:guide id="19" orient="horz" pos="3703" userDrawn="1">
          <p15:clr>
            <a:srgbClr val="F26B43"/>
          </p15:clr>
        </p15:guide>
        <p15:guide id="20" orient="horz" pos="3456" userDrawn="1">
          <p15:clr>
            <a:srgbClr val="F26B43"/>
          </p15:clr>
        </p15:guide>
        <p15:guide id="21" orient="horz" pos="4443" userDrawn="1">
          <p15:clr>
            <a:srgbClr val="F26B43"/>
          </p15:clr>
        </p15:guide>
        <p15:guide id="22" orient="horz" pos="4690" userDrawn="1">
          <p15:clr>
            <a:srgbClr val="F26B43"/>
          </p15:clr>
        </p15:guide>
        <p15:guide id="23" orient="horz" pos="19995" userDrawn="1">
          <p15:clr>
            <a:srgbClr val="F26B43"/>
          </p15:clr>
        </p15:guide>
        <p15:guide id="24" orient="horz" pos="1974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7/26/2023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0960883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995" userDrawn="1">
          <p15:clr>
            <a:srgbClr val="F26B43"/>
          </p15:clr>
        </p15:guide>
        <p15:guide id="2" pos="741" userDrawn="1">
          <p15:clr>
            <a:srgbClr val="F26B43"/>
          </p15:clr>
        </p15:guide>
        <p15:guide id="3" pos="1111" userDrawn="1">
          <p15:clr>
            <a:srgbClr val="F26B43"/>
          </p15:clr>
        </p15:guide>
        <p15:guide id="4" pos="8599" userDrawn="1">
          <p15:clr>
            <a:srgbClr val="F26B43"/>
          </p15:clr>
        </p15:guide>
        <p15:guide id="5" pos="8969" userDrawn="1">
          <p15:clr>
            <a:srgbClr val="F26B43"/>
          </p15:clr>
        </p15:guide>
        <p15:guide id="6" pos="9710" userDrawn="1">
          <p15:clr>
            <a:srgbClr val="F26B43"/>
          </p15:clr>
        </p15:guide>
        <p15:guide id="7" pos="10080" userDrawn="1">
          <p15:clr>
            <a:srgbClr val="F26B43"/>
          </p15:clr>
        </p15:guide>
        <p15:guide id="8" pos="26537" userDrawn="1">
          <p15:clr>
            <a:srgbClr val="F26B43"/>
          </p15:clr>
        </p15:guide>
        <p15:guide id="9" pos="26907" userDrawn="1">
          <p15:clr>
            <a:srgbClr val="F26B43"/>
          </p15:clr>
        </p15:guide>
        <p15:guide id="10" orient="horz" pos="741" userDrawn="1">
          <p15:clr>
            <a:srgbClr val="F26B43"/>
          </p15:clr>
        </p15:guide>
        <p15:guide id="11" orient="horz" pos="987" userDrawn="1">
          <p15:clr>
            <a:srgbClr val="F26B43"/>
          </p15:clr>
        </p15:guide>
        <p15:guide id="12" orient="horz" pos="3703" userDrawn="1">
          <p15:clr>
            <a:srgbClr val="F26B43"/>
          </p15:clr>
        </p15:guide>
        <p15:guide id="13" orient="horz" pos="3456" userDrawn="1">
          <p15:clr>
            <a:srgbClr val="F26B43"/>
          </p15:clr>
        </p15:guide>
        <p15:guide id="14" orient="horz" pos="4443" userDrawn="1">
          <p15:clr>
            <a:srgbClr val="F26B43"/>
          </p15:clr>
        </p15:guide>
        <p15:guide id="15" orient="horz" pos="4690" userDrawn="1">
          <p15:clr>
            <a:srgbClr val="F26B43"/>
          </p15:clr>
        </p15:guide>
        <p15:guide id="16" orient="horz" pos="19749" userDrawn="1">
          <p15:clr>
            <a:srgbClr val="F26B43"/>
          </p15:clr>
        </p15:guide>
        <p15:guide id="17" pos="17568" userDrawn="1">
          <p15:clr>
            <a:srgbClr val="F26B43"/>
          </p15:clr>
        </p15:guide>
        <p15:guide id="18" pos="17938" userDrawn="1">
          <p15:clr>
            <a:srgbClr val="F26B43"/>
          </p15:clr>
        </p15:guide>
        <p15:guide id="19" pos="18679" userDrawn="1">
          <p15:clr>
            <a:srgbClr val="F26B43"/>
          </p15:clr>
        </p15:guide>
        <p15:guide id="20" pos="1904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7/26/2023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5754769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05" r:id="rId13"/>
    <p:sldLayoutId id="2147483706" r:id="rId14"/>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Layout" Target="../slideLayouts/slideLayout14.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jpe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1C35C4-6187-8040-8A70-A5C513CADDCB}"/>
              </a:ext>
            </a:extLst>
          </p:cNvPr>
          <p:cNvPicPr>
            <a:picLocks noChangeAspect="1"/>
          </p:cNvPicPr>
          <p:nvPr/>
        </p:nvPicPr>
        <p:blipFill>
          <a:blip r:embed="rId2"/>
          <a:stretch>
            <a:fillRect/>
          </a:stretch>
        </p:blipFill>
        <p:spPr>
          <a:xfrm>
            <a:off x="22373673" y="8409989"/>
            <a:ext cx="13324896" cy="2236679"/>
          </a:xfrm>
          <a:prstGeom prst="rect">
            <a:avLst/>
          </a:prstGeom>
        </p:spPr>
      </p:pic>
      <p:pic>
        <p:nvPicPr>
          <p:cNvPr id="6" name="Picture 5">
            <a:extLst>
              <a:ext uri="{FF2B5EF4-FFF2-40B4-BE49-F238E27FC236}">
                <a16:creationId xmlns:a16="http://schemas.microsoft.com/office/drawing/2014/main" id="{86E1C0A6-A370-7743-B530-34A81009C5D9}"/>
              </a:ext>
            </a:extLst>
          </p:cNvPr>
          <p:cNvPicPr>
            <a:picLocks noChangeAspect="1"/>
          </p:cNvPicPr>
          <p:nvPr/>
        </p:nvPicPr>
        <p:blipFill>
          <a:blip r:embed="rId3"/>
          <a:stretch>
            <a:fillRect/>
          </a:stretch>
        </p:blipFill>
        <p:spPr>
          <a:xfrm>
            <a:off x="6579492" y="7620955"/>
            <a:ext cx="11783005" cy="3814748"/>
          </a:xfrm>
          <a:prstGeom prst="rect">
            <a:avLst/>
          </a:prstGeom>
        </p:spPr>
      </p:pic>
    </p:spTree>
    <p:extLst>
      <p:ext uri="{BB962C8B-B14F-4D97-AF65-F5344CB8AC3E}">
        <p14:creationId xmlns:p14="http://schemas.microsoft.com/office/powerpoint/2010/main" val="3420773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Abstract</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 and Figures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 and Results</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97082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9292162"/>
            <a:ext cx="13061951" cy="2144498"/>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41993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445117"/>
            <a:ext cx="13061951" cy="1938992"/>
          </a:xfrm>
          <a:prstGeom prst="rect">
            <a:avLst/>
          </a:prstGeom>
          <a:noFill/>
        </p:spPr>
        <p:txBody>
          <a:bodyPr wrap="square" rtlCol="0">
            <a:spAutoFit/>
          </a:bodyPr>
          <a:lstStyle/>
          <a:p>
            <a:r>
              <a:rPr lang="en-US" sz="3000" dirty="0" err="1">
                <a:latin typeface="Arial" panose="020B0604020202020204" pitchFamily="34" charset="0"/>
                <a:cs typeface="Arial" panose="020B0604020202020204" pitchFamily="34" charset="0"/>
              </a:rPr>
              <a:t>Vitam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voloria</a:t>
            </a:r>
            <a:r>
              <a:rPr lang="en-US" sz="3000" dirty="0">
                <a:latin typeface="Arial" panose="020B0604020202020204" pitchFamily="34" charset="0"/>
                <a:cs typeface="Arial" panose="020B0604020202020204" pitchFamily="34" charset="0"/>
              </a:rPr>
              <a:t> con et, cum </a:t>
            </a:r>
            <a:r>
              <a:rPr lang="en-US" sz="3000" dirty="0" err="1">
                <a:latin typeface="Arial" panose="020B0604020202020204" pitchFamily="34" charset="0"/>
                <a:cs typeface="Arial" panose="020B0604020202020204" pitchFamily="34" charset="0"/>
              </a:rPr>
              <a:t>laboreium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nam</a:t>
            </a:r>
            <a:r>
              <a:rPr lang="en-US" sz="3000" dirty="0">
                <a:latin typeface="Arial" panose="020B0604020202020204" pitchFamily="34" charset="0"/>
                <a:cs typeface="Arial" panose="020B0604020202020204" pitchFamily="34" charset="0"/>
              </a:rPr>
              <a:t> cum, quat </a:t>
            </a:r>
            <a:r>
              <a:rPr lang="en-US" sz="3000" dirty="0" err="1">
                <a:latin typeface="Arial" panose="020B0604020202020204" pitchFamily="34" charset="0"/>
                <a:cs typeface="Arial" panose="020B0604020202020204" pitchFamily="34" charset="0"/>
              </a:rPr>
              <a:t>paris</a:t>
            </a:r>
            <a:r>
              <a:rPr lang="en-US" sz="3000" dirty="0">
                <a:latin typeface="Arial" panose="020B0604020202020204" pitchFamily="34" charset="0"/>
                <a:cs typeface="Arial" panose="020B0604020202020204" pitchFamily="34" charset="0"/>
              </a:rPr>
              <a:t> as core </a:t>
            </a:r>
            <a:r>
              <a:rPr lang="en-US" sz="3000" dirty="0" err="1">
                <a:latin typeface="Arial" panose="020B0604020202020204" pitchFamily="34" charset="0"/>
                <a:cs typeface="Arial" panose="020B0604020202020204" pitchFamily="34" charset="0"/>
              </a:rPr>
              <a:t>volorest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exceatur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antio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voluptas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eumquatendit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doluptatet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landignam</a:t>
            </a:r>
            <a:r>
              <a:rPr lang="en-US" sz="3000" dirty="0">
                <a:latin typeface="Arial" panose="020B0604020202020204" pitchFamily="34" charset="0"/>
                <a:cs typeface="Arial" panose="020B0604020202020204" pitchFamily="34" charset="0"/>
              </a:rPr>
              <a:t> que </a:t>
            </a:r>
            <a:r>
              <a:rPr lang="en-US" sz="3000" dirty="0" err="1">
                <a:latin typeface="Arial" panose="020B0604020202020204" pitchFamily="34" charset="0"/>
                <a:cs typeface="Arial" panose="020B0604020202020204" pitchFamily="34" charset="0"/>
              </a:rPr>
              <a:t>lantur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sania</a:t>
            </a:r>
            <a:r>
              <a:rPr lang="en-US" sz="3000" dirty="0">
                <a:latin typeface="Arial" panose="020B0604020202020204" pitchFamily="34" charset="0"/>
                <a:cs typeface="Arial" panose="020B0604020202020204" pitchFamily="34" charset="0"/>
              </a:rPr>
              <a:t> dem </a:t>
            </a:r>
            <a:r>
              <a:rPr lang="en-US" sz="3000" dirty="0" err="1">
                <a:latin typeface="Arial" panose="020B0604020202020204" pitchFamily="34" charset="0"/>
                <a:cs typeface="Arial" panose="020B0604020202020204" pitchFamily="34" charset="0"/>
              </a:rPr>
              <a:t>escidit</a:t>
            </a:r>
            <a:r>
              <a:rPr lang="en-US" sz="3000" dirty="0">
                <a:latin typeface="Arial" panose="020B0604020202020204" pitchFamily="34" charset="0"/>
                <a:cs typeface="Arial" panose="020B0604020202020204" pitchFamily="34" charset="0"/>
              </a:rPr>
              <a:t> min </a:t>
            </a:r>
            <a:r>
              <a:rPr lang="en-US" sz="3000" dirty="0" err="1">
                <a:latin typeface="Arial" panose="020B0604020202020204" pitchFamily="34" charset="0"/>
                <a:cs typeface="Arial" panose="020B0604020202020204" pitchFamily="34" charset="0"/>
              </a:rPr>
              <a:t>reruptiaero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velis</a:t>
            </a:r>
            <a:r>
              <a:rPr lang="en-US" sz="3000" dirty="0">
                <a:latin typeface="Arial" panose="020B0604020202020204" pitchFamily="34" charset="0"/>
                <a:cs typeface="Arial" panose="020B0604020202020204" pitchFamily="34" charset="0"/>
              </a:rPr>
              <a:t> maximus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que pe </a:t>
            </a:r>
            <a:r>
              <a:rPr lang="en-US" sz="3000" dirty="0" err="1">
                <a:latin typeface="Arial" panose="020B0604020202020204" pitchFamily="34" charset="0"/>
                <a:cs typeface="Arial" panose="020B0604020202020204" pitchFamily="34" charset="0"/>
              </a:rPr>
              <a:t>aliquas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sequidisit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omnient</a:t>
            </a:r>
            <a:r>
              <a:rPr lang="en-US" sz="3000" dirty="0">
                <a:latin typeface="Arial" panose="020B0604020202020204" pitchFamily="34" charset="0"/>
                <a:cs typeface="Arial" panose="020B0604020202020204" pitchFamily="34" charset="0"/>
              </a:rPr>
              <a:t> hit lam </a:t>
            </a:r>
            <a:r>
              <a:rPr lang="en-US" sz="3000" dirty="0" err="1">
                <a:latin typeface="Arial" panose="020B0604020202020204" pitchFamily="34" charset="0"/>
                <a:cs typeface="Arial" panose="020B0604020202020204" pitchFamily="34" charset="0"/>
              </a:rPr>
              <a:t>eicias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modio</a:t>
            </a:r>
            <a:r>
              <a:rPr lang="en-US" sz="3000" dirty="0">
                <a:latin typeface="Arial" panose="020B0604020202020204" pitchFamily="34" charset="0"/>
                <a:cs typeface="Arial" panose="020B0604020202020204" pitchFamily="34" charset="0"/>
              </a:rPr>
              <a:t> con nisin </a:t>
            </a:r>
            <a:r>
              <a:rPr lang="en-US" sz="3000" dirty="0" err="1">
                <a:latin typeface="Arial" panose="020B0604020202020204" pitchFamily="34" charset="0"/>
                <a:cs typeface="Arial" panose="020B0604020202020204" pitchFamily="34" charset="0"/>
              </a:rPr>
              <a:t>pediam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cust</a:t>
            </a:r>
            <a:endParaRPr lang="en-US" sz="3000" dirty="0">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254342"/>
            <a:ext cx="13061949" cy="5632311"/>
          </a:xfrm>
          <a:prstGeom prst="rect">
            <a:avLst/>
          </a:prstGeom>
          <a:noFill/>
        </p:spPr>
        <p:txBody>
          <a:bodyPr wrap="square" rtlCol="0">
            <a:spAutoFit/>
          </a:bodyPr>
          <a:lstStyle/>
          <a:p>
            <a:r>
              <a:rPr lang="en-US" sz="3000" dirty="0">
                <a:latin typeface="Arial" panose="020B0604020202020204" pitchFamily="34" charset="0"/>
                <a:cs typeface="Arial" panose="020B06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16626459"/>
            <a:ext cx="13061948" cy="1938992"/>
          </a:xfrm>
          <a:prstGeom prst="rect">
            <a:avLst/>
          </a:prstGeom>
          <a:noFill/>
        </p:spPr>
        <p:txBody>
          <a:bodyPr wrap="square" rtlCol="0">
            <a:spAutoFit/>
          </a:bodyPr>
          <a:lstStyle/>
          <a:p>
            <a:r>
              <a:rPr lang="en-US" sz="3000" dirty="0">
                <a:latin typeface="Arial" panose="020B0604020202020204" pitchFamily="34" charset="0"/>
                <a:cs typeface="Arial" panose="020B0604020202020204" pitchFamily="34" charset="0"/>
              </a:rPr>
              <a:t>Ga. </a:t>
            </a:r>
            <a:r>
              <a:rPr lang="en-US" sz="3000" dirty="0" err="1">
                <a:latin typeface="Arial" panose="020B0604020202020204" pitchFamily="34" charset="0"/>
                <a:cs typeface="Arial" panose="020B0604020202020204" pitchFamily="34" charset="0"/>
              </a:rPr>
              <a:t>Oviduntusam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exerum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fugitat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quae</a:t>
            </a:r>
            <a:r>
              <a:rPr lang="en-US" sz="3000" dirty="0">
                <a:latin typeface="Arial" panose="020B0604020202020204" pitchFamily="34" charset="0"/>
                <a:cs typeface="Arial" panose="020B0604020202020204" pitchFamily="34" charset="0"/>
              </a:rPr>
              <a:t> el </a:t>
            </a:r>
            <a:r>
              <a:rPr lang="en-US" sz="3000" dirty="0" err="1">
                <a:latin typeface="Arial" panose="020B0604020202020204" pitchFamily="34" charset="0"/>
                <a:cs typeface="Arial" panose="020B0604020202020204" pitchFamily="34" charset="0"/>
              </a:rPr>
              <a:t>exersperum</a:t>
            </a:r>
            <a:r>
              <a:rPr lang="en-US" sz="3000" dirty="0">
                <a:latin typeface="Arial" panose="020B0604020202020204" pitchFamily="34" charset="0"/>
                <a:cs typeface="Arial" panose="020B0604020202020204" pitchFamily="34" charset="0"/>
              </a:rPr>
              <a:t> qui </a:t>
            </a:r>
            <a:r>
              <a:rPr lang="en-US" sz="3000" dirty="0" err="1">
                <a:latin typeface="Arial" panose="020B0604020202020204" pitchFamily="34" charset="0"/>
                <a:cs typeface="Arial" panose="020B0604020202020204" pitchFamily="34" charset="0"/>
              </a:rPr>
              <a:t>corum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sitas</a:t>
            </a:r>
            <a:r>
              <a:rPr lang="en-US" sz="3000" dirty="0">
                <a:latin typeface="Arial" panose="020B0604020202020204" pitchFamily="34" charset="0"/>
                <a:cs typeface="Arial" panose="020B0604020202020204" pitchFamily="34" charset="0"/>
              </a:rPr>
              <a:t> que </a:t>
            </a:r>
            <a:r>
              <a:rPr lang="en-US" sz="3000" dirty="0" err="1">
                <a:latin typeface="Arial" panose="020B0604020202020204" pitchFamily="34" charset="0"/>
                <a:cs typeface="Arial" panose="020B0604020202020204" pitchFamily="34" charset="0"/>
              </a:rPr>
              <a:t>officiat</a:t>
            </a:r>
            <a:r>
              <a:rPr lang="en-US" sz="3000" dirty="0">
                <a:latin typeface="Arial" panose="020B0604020202020204" pitchFamily="34" charset="0"/>
                <a:cs typeface="Arial" panose="020B0604020202020204" pitchFamily="34" charset="0"/>
              </a:rPr>
              <a:t> am el </a:t>
            </a:r>
            <a:r>
              <a:rPr lang="en-US" sz="3000" dirty="0" err="1">
                <a:latin typeface="Arial" panose="020B0604020202020204" pitchFamily="34" charset="0"/>
                <a:cs typeface="Arial" panose="020B0604020202020204" pitchFamily="34" charset="0"/>
              </a:rPr>
              <a:t>inust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dunt</a:t>
            </a:r>
            <a:r>
              <a:rPr lang="en-US" sz="3000" dirty="0">
                <a:latin typeface="Arial" panose="020B0604020202020204" pitchFamily="34" charset="0"/>
                <a:cs typeface="Arial" panose="020B0604020202020204" pitchFamily="34" charset="0"/>
              </a:rPr>
              <a:t> mint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mintis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vel</a:t>
            </a:r>
            <a:r>
              <a:rPr lang="en-US" sz="3000" dirty="0">
                <a:latin typeface="Arial" panose="020B0604020202020204" pitchFamily="34" charset="0"/>
                <a:cs typeface="Arial" panose="020B0604020202020204" pitchFamily="34" charset="0"/>
              </a:rPr>
              <a:t> maxim </a:t>
            </a:r>
            <a:r>
              <a:rPr lang="en-US" sz="3000" dirty="0" err="1">
                <a:latin typeface="Arial" panose="020B0604020202020204" pitchFamily="34" charset="0"/>
                <a:cs typeface="Arial" panose="020B0604020202020204" pitchFamily="34" charset="0"/>
              </a:rPr>
              <a:t>dolupiet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aborem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quiae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explitatur</a:t>
            </a:r>
            <a:r>
              <a:rPr lang="en-US" sz="3000" dirty="0">
                <a:latin typeface="Arial" panose="020B0604020202020204" pitchFamily="34" charset="0"/>
                <a:cs typeface="Arial" panose="020B0604020202020204" pitchFamily="34" charset="0"/>
              </a:rPr>
              <a:t> sum </a:t>
            </a:r>
            <a:r>
              <a:rPr lang="en-US" sz="3000" dirty="0" err="1">
                <a:latin typeface="Arial" panose="020B0604020202020204" pitchFamily="34" charset="0"/>
                <a:cs typeface="Arial" panose="020B0604020202020204" pitchFamily="34" charset="0"/>
              </a:rPr>
              <a:t>venihit</a:t>
            </a:r>
            <a:r>
              <a:rPr lang="en-US" sz="3000" dirty="0">
                <a:latin typeface="Arial" panose="020B0604020202020204" pitchFamily="34" charset="0"/>
                <a:cs typeface="Arial" panose="020B0604020202020204" pitchFamily="34" charset="0"/>
              </a:rPr>
              <a:t> quo con </a:t>
            </a:r>
            <a:r>
              <a:rPr lang="en-US" sz="3000" dirty="0" err="1">
                <a:latin typeface="Arial" panose="020B0604020202020204" pitchFamily="34" charset="0"/>
                <a:cs typeface="Arial" panose="020B0604020202020204" pitchFamily="34" charset="0"/>
              </a:rPr>
              <a:t>cusda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volorum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quia</a:t>
            </a:r>
            <a:r>
              <a:rPr lang="en-US" sz="3000" dirty="0">
                <a:latin typeface="Arial" panose="020B0604020202020204" pitchFamily="34" charset="0"/>
                <a:cs typeface="Arial" panose="020B0604020202020204" pitchFamily="34" charset="0"/>
              </a:rPr>
              <a:t> qui </a:t>
            </a:r>
            <a:r>
              <a:rPr lang="en-US" sz="3000" dirty="0" err="1">
                <a:latin typeface="Arial" panose="020B0604020202020204" pitchFamily="34" charset="0"/>
                <a:cs typeface="Arial" panose="020B0604020202020204" pitchFamily="34" charset="0"/>
              </a:rPr>
              <a:t>conessunt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etur</a:t>
            </a:r>
            <a:r>
              <a:rPr lang="en-US" sz="3000" dirty="0">
                <a:latin typeface="Arial" panose="020B0604020202020204" pitchFamily="34" charset="0"/>
                <a:cs typeface="Arial" panose="020B0604020202020204" pitchFamily="34" charset="0"/>
              </a:rPr>
              <a:t>? Quis </a:t>
            </a:r>
            <a:r>
              <a:rPr lang="en-US" sz="3000" dirty="0" err="1">
                <a:latin typeface="Arial" panose="020B0604020202020204" pitchFamily="34" charset="0"/>
                <a:cs typeface="Arial" panose="020B0604020202020204" pitchFamily="34" charset="0"/>
              </a:rPr>
              <a:t>nullitae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porunto</a:t>
            </a:r>
            <a:r>
              <a:rPr lang="en-US" sz="3000" dirty="0">
                <a:latin typeface="Arial" panose="020B0604020202020204" pitchFamily="34" charset="0"/>
                <a:cs typeface="Arial" panose="020B0604020202020204" pitchFamily="34" charset="0"/>
              </a:rPr>
              <a:t> mod </a:t>
            </a:r>
            <a:r>
              <a:rPr lang="en-US" sz="3000" dirty="0" err="1">
                <a:latin typeface="Arial" panose="020B0604020202020204" pitchFamily="34" charset="0"/>
                <a:cs typeface="Arial" panose="020B0604020202020204" pitchFamily="34" charset="0"/>
              </a:rPr>
              <a:t>maiorio</a:t>
            </a:r>
            <a:r>
              <a:rPr lang="en-US" sz="3000" dirty="0">
                <a:latin typeface="Arial" panose="020B0604020202020204" pitchFamily="34" charset="0"/>
                <a:cs typeface="Arial" panose="020B0604020202020204" pitchFamily="34" charset="0"/>
              </a:rPr>
              <a:t> ex es </a:t>
            </a:r>
            <a:r>
              <a:rPr lang="en-US" sz="3000" dirty="0" err="1">
                <a:latin typeface="Arial" panose="020B0604020202020204" pitchFamily="34" charset="0"/>
                <a:cs typeface="Arial" panose="020B0604020202020204" pitchFamily="34" charset="0"/>
              </a:rPr>
              <a:t>dolupis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eum</a:t>
            </a:r>
            <a:endParaRPr lang="en-US" sz="3000"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8150026"/>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8565451"/>
            <a:ext cx="13061950" cy="3323987"/>
          </a:xfrm>
          <a:prstGeom prst="rect">
            <a:avLst/>
          </a:prstGeom>
          <a:noFill/>
        </p:spPr>
        <p:txBody>
          <a:bodyPr wrap="square" rtlCol="0">
            <a:spAutoFit/>
          </a:bodyPr>
          <a:lstStyle/>
          <a:p>
            <a:r>
              <a:rPr lang="en-US" sz="3000" dirty="0">
                <a:latin typeface="Arial" panose="020B0604020202020204" pitchFamily="34" charset="0"/>
                <a:cs typeface="Arial" panose="020B0604020202020204" pitchFamily="34" charset="0"/>
              </a:rPr>
              <a:t>As </a:t>
            </a:r>
            <a:r>
              <a:rPr lang="en-US" sz="3000" dirty="0" err="1">
                <a:latin typeface="Arial" panose="020B0604020202020204" pitchFamily="34" charset="0"/>
                <a:cs typeface="Arial" panose="020B0604020202020204" pitchFamily="34" charset="0"/>
              </a:rPr>
              <a:t>verepe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sectis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enda</a:t>
            </a:r>
            <a:r>
              <a:rPr lang="en-US" sz="3000" dirty="0">
                <a:latin typeface="Arial" panose="020B0604020202020204" pitchFamily="34" charset="0"/>
                <a:cs typeface="Arial" panose="020B0604020202020204" pitchFamily="34" charset="0"/>
              </a:rPr>
              <a:t> di </a:t>
            </a:r>
            <a:r>
              <a:rPr lang="en-US" sz="3000" dirty="0" err="1">
                <a:latin typeface="Arial" panose="020B0604020202020204" pitchFamily="34" charset="0"/>
                <a:cs typeface="Arial" panose="020B0604020202020204" pitchFamily="34" charset="0"/>
              </a:rPr>
              <a:t>incto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etusda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delectet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simusda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ndanimus</a:t>
            </a:r>
            <a:r>
              <a:rPr lang="en-US" sz="3000" dirty="0">
                <a:latin typeface="Arial" panose="020B0604020202020204" pitchFamily="34" charset="0"/>
                <a:cs typeface="Arial" panose="020B0604020202020204" pitchFamily="34" charset="0"/>
              </a:rPr>
              <a:t>, sin </a:t>
            </a:r>
            <a:r>
              <a:rPr lang="en-US" sz="3000" dirty="0" err="1">
                <a:latin typeface="Arial" panose="020B0604020202020204" pitchFamily="34" charset="0"/>
                <a:cs typeface="Arial" panose="020B0604020202020204" pitchFamily="34" charset="0"/>
              </a:rPr>
              <a:t>cori</a:t>
            </a:r>
            <a:r>
              <a:rPr lang="en-US" sz="3000" dirty="0">
                <a:latin typeface="Arial" panose="020B0604020202020204" pitchFamily="34" charset="0"/>
                <a:cs typeface="Arial" panose="020B0604020202020204" pitchFamily="34" charset="0"/>
              </a:rPr>
              <a:t> rem id </a:t>
            </a:r>
            <a:r>
              <a:rPr lang="en-US" sz="3000" dirty="0" err="1">
                <a:latin typeface="Arial" panose="020B0604020202020204" pitchFamily="34" charset="0"/>
                <a:cs typeface="Arial" panose="020B0604020202020204" pitchFamily="34" charset="0"/>
              </a:rPr>
              <a:t>maximillut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hari</a:t>
            </a:r>
            <a:r>
              <a:rPr lang="en-US" sz="3000" dirty="0">
                <a:latin typeface="Arial" panose="020B0604020202020204" pitchFamily="34" charset="0"/>
                <a:cs typeface="Arial" panose="020B0604020202020204" pitchFamily="34" charset="0"/>
              </a:rPr>
              <a:t> con </a:t>
            </a:r>
            <a:r>
              <a:rPr lang="en-US" sz="3000" dirty="0" err="1">
                <a:latin typeface="Arial" panose="020B0604020202020204" pitchFamily="34" charset="0"/>
                <a:cs typeface="Arial" panose="020B0604020202020204" pitchFamily="34" charset="0"/>
              </a:rPr>
              <a:t>ea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enduci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idunt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corecta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alicimp</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oriaeperum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iusaeped</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quis</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abor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ame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alis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utatur</a:t>
            </a:r>
            <a:r>
              <a:rPr lang="en-US" sz="3000" dirty="0">
                <a:latin typeface="Arial" panose="020B0604020202020204" pitchFamily="34" charset="0"/>
                <a:cs typeface="Arial" panose="020B0604020202020204" pitchFamily="34" charset="0"/>
              </a:rPr>
              <a:t> as </a:t>
            </a:r>
            <a:r>
              <a:rPr lang="en-US" sz="3000" dirty="0" err="1">
                <a:latin typeface="Arial" panose="020B0604020202020204" pitchFamily="34" charset="0"/>
                <a:cs typeface="Arial" panose="020B0604020202020204" pitchFamily="34" charset="0"/>
              </a:rPr>
              <a:t>senet</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quibus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dolutatur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sedit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aliam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apienda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versper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feriti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delia</a:t>
            </a:r>
            <a:r>
              <a:rPr lang="en-US" sz="3000" dirty="0">
                <a:latin typeface="Arial" panose="020B0604020202020204" pitchFamily="34" charset="0"/>
                <a:cs typeface="Arial" panose="020B0604020202020204" pitchFamily="34" charset="0"/>
              </a:rPr>
              <a:t> pa </a:t>
            </a:r>
            <a:r>
              <a:rPr lang="en-US" sz="3000" dirty="0" err="1">
                <a:latin typeface="Arial" panose="020B0604020202020204" pitchFamily="34" charset="0"/>
                <a:cs typeface="Arial" panose="020B0604020202020204" pitchFamily="34" charset="0"/>
              </a:rPr>
              <a:t>dolo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quamus</a:t>
            </a:r>
            <a:r>
              <a:rPr lang="en-US" sz="3000" dirty="0">
                <a:latin typeface="Arial" panose="020B0604020202020204" pitchFamily="34" charset="0"/>
                <a:cs typeface="Arial" panose="020B0604020202020204" pitchFamily="34" charset="0"/>
              </a:rPr>
              <a:t> arum </a:t>
            </a:r>
            <a:r>
              <a:rPr lang="en-US" sz="3000" dirty="0" err="1">
                <a:latin typeface="Arial" panose="020B0604020202020204" pitchFamily="34" charset="0"/>
                <a:cs typeface="Arial" panose="020B0604020202020204" pitchFamily="34" charset="0"/>
              </a:rPr>
              <a:t>es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endellu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pisquia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aditatur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audam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earupid</a:t>
            </a:r>
            <a:r>
              <a:rPr lang="en-US" sz="3000" dirty="0">
                <a:latin typeface="Arial" panose="020B0604020202020204" pitchFamily="34" charset="0"/>
                <a:cs typeface="Arial" panose="020B0604020202020204" pitchFamily="34" charset="0"/>
              </a:rPr>
              <a:t> quo </a:t>
            </a:r>
            <a:r>
              <a:rPr lang="en-US" sz="3000" dirty="0" err="1">
                <a:latin typeface="Arial" panose="020B0604020202020204" pitchFamily="34" charset="0"/>
                <a:cs typeface="Arial" panose="020B0604020202020204" pitchFamily="34" charset="0"/>
              </a:rPr>
              <a:t>quunt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odigniscil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verios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nonsequam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duciis</a:t>
            </a:r>
            <a:r>
              <a:rPr lang="en-US" sz="3000" dirty="0">
                <a:latin typeface="Arial" panose="020B0604020202020204" pitchFamily="34" charset="0"/>
                <a:cs typeface="Arial" panose="020B0604020202020204" pitchFamily="34" charset="0"/>
              </a:rPr>
              <a:t> et</a:t>
            </a:r>
          </a:p>
          <a:p>
            <a:endParaRPr lang="en-US" sz="30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652412"/>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921985"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525150"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72987"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4247317"/>
          </a:xfrm>
          <a:prstGeom prst="rect">
            <a:avLst/>
          </a:prstGeom>
          <a:noFill/>
        </p:spPr>
        <p:txBody>
          <a:bodyPr wrap="square" rtlCol="0">
            <a:spAutoFit/>
          </a:bodyPr>
          <a:lstStyle/>
          <a:p>
            <a:r>
              <a:rPr lang="en-US" sz="3000" dirty="0">
                <a:latin typeface="Arial" panose="020B0604020202020204" pitchFamily="34" charset="0"/>
                <a:cs typeface="Arial" panose="020B0604020202020204" pitchFamily="34" charset="0"/>
              </a:rPr>
              <a:t>We implemented an explicit Finite-Difference Time-Domain (FDTD) scheme to model the electromagnetic wave propagation in medium. The word “explicit” means that the time-step size “dt” is strictly controlled by Courant–Friedrichs–Lewy (CFL) condition so that the wave propagation distance within a allowed time-step size cannot exceed the grid size “dx”. Any form of hyperbolic PDEs are updated explicitly such as Euler equations in the computational fluid dynamics (CFD). The allowed wave propagation step size within a grid size “dx” is controlled by the CFL number. Typically, CFL ~ 0.5.</a:t>
            </a:r>
          </a:p>
        </p:txBody>
      </p:sp>
      <p:pic>
        <p:nvPicPr>
          <p:cNvPr id="7" name="Picture 6" descr="A blue dots on a black background&#10;&#10;Description automatically generated">
            <a:extLst>
              <a:ext uri="{FF2B5EF4-FFF2-40B4-BE49-F238E27FC236}">
                <a16:creationId xmlns:a16="http://schemas.microsoft.com/office/drawing/2014/main" id="{B7D77D64-BE07-8B9A-EA26-A0E35A2D6967}"/>
              </a:ext>
            </a:extLst>
          </p:cNvPr>
          <p:cNvPicPr>
            <a:picLocks noChangeAspect="1"/>
          </p:cNvPicPr>
          <p:nvPr/>
        </p:nvPicPr>
        <p:blipFill>
          <a:blip r:embed="rId5"/>
          <a:stretch>
            <a:fillRect/>
          </a:stretch>
        </p:blipFill>
        <p:spPr>
          <a:xfrm>
            <a:off x="24580785" y="13860043"/>
            <a:ext cx="3755078" cy="4061983"/>
          </a:xfrm>
          <a:prstGeom prst="rect">
            <a:avLst/>
          </a:prstGeom>
        </p:spPr>
      </p:pic>
      <p:pic>
        <p:nvPicPr>
          <p:cNvPr id="9" name="Picture 8">
            <a:extLst>
              <a:ext uri="{FF2B5EF4-FFF2-40B4-BE49-F238E27FC236}">
                <a16:creationId xmlns:a16="http://schemas.microsoft.com/office/drawing/2014/main" id="{6742BAE6-F5ED-4645-4D45-4FB70DD97141}"/>
              </a:ext>
            </a:extLst>
          </p:cNvPr>
          <p:cNvPicPr>
            <a:picLocks noChangeAspect="1"/>
          </p:cNvPicPr>
          <p:nvPr/>
        </p:nvPicPr>
        <p:blipFill>
          <a:blip r:embed="rId6"/>
          <a:stretch>
            <a:fillRect/>
          </a:stretch>
        </p:blipFill>
        <p:spPr>
          <a:xfrm>
            <a:off x="15555338" y="17004173"/>
            <a:ext cx="8342519" cy="990613"/>
          </a:xfrm>
          <a:prstGeom prst="rect">
            <a:avLst/>
          </a:prstGeom>
        </p:spPr>
      </p:pic>
      <p:pic>
        <p:nvPicPr>
          <p:cNvPr id="12" name="Picture 11">
            <a:extLst>
              <a:ext uri="{FF2B5EF4-FFF2-40B4-BE49-F238E27FC236}">
                <a16:creationId xmlns:a16="http://schemas.microsoft.com/office/drawing/2014/main" id="{B6544B26-30FF-BB2B-A0AF-71481A849D92}"/>
              </a:ext>
            </a:extLst>
          </p:cNvPr>
          <p:cNvPicPr>
            <a:picLocks noChangeAspect="1"/>
          </p:cNvPicPr>
          <p:nvPr/>
        </p:nvPicPr>
        <p:blipFill>
          <a:blip r:embed="rId7"/>
          <a:stretch>
            <a:fillRect/>
          </a:stretch>
        </p:blipFill>
        <p:spPr>
          <a:xfrm>
            <a:off x="15555338" y="13914572"/>
            <a:ext cx="8187129" cy="2777602"/>
          </a:xfrm>
          <a:prstGeom prst="rect">
            <a:avLst/>
          </a:prstGeom>
        </p:spPr>
      </p:pic>
      <p:pic>
        <p:nvPicPr>
          <p:cNvPr id="1048" name="Picture 24">
            <a:extLst>
              <a:ext uri="{FF2B5EF4-FFF2-40B4-BE49-F238E27FC236}">
                <a16:creationId xmlns:a16="http://schemas.microsoft.com/office/drawing/2014/main" id="{B04C2150-05AA-C6F3-1E5F-3005C0BB7A2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414625" y="22460103"/>
            <a:ext cx="5638800" cy="4333875"/>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a:extLst>
              <a:ext uri="{FF2B5EF4-FFF2-40B4-BE49-F238E27FC236}">
                <a16:creationId xmlns:a16="http://schemas.microsoft.com/office/drawing/2014/main" id="{B991F06F-1D06-3CD5-E127-0D523EE1CD7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229763" y="22080738"/>
            <a:ext cx="5638800" cy="4333875"/>
          </a:xfrm>
          <a:prstGeom prst="rect">
            <a:avLst/>
          </a:prstGeom>
          <a:noFill/>
          <a:extLst>
            <a:ext uri="{909E8E84-426E-40DD-AFC4-6F175D3DCCD1}">
              <a14:hiddenFill xmlns:a14="http://schemas.microsoft.com/office/drawing/2010/main">
                <a:solidFill>
                  <a:srgbClr val="FFFFFF"/>
                </a:solidFill>
              </a14:hiddenFill>
            </a:ext>
          </a:extLst>
        </p:spPr>
      </p:pic>
      <p:pic>
        <p:nvPicPr>
          <p:cNvPr id="1052" name="Picture 28">
            <a:extLst>
              <a:ext uri="{FF2B5EF4-FFF2-40B4-BE49-F238E27FC236}">
                <a16:creationId xmlns:a16="http://schemas.microsoft.com/office/drawing/2014/main" id="{A9E1CB3C-A326-21EA-51C0-D5B620E95B3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414626" y="27514519"/>
            <a:ext cx="5638800" cy="4333875"/>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a:extLst>
              <a:ext uri="{FF2B5EF4-FFF2-40B4-BE49-F238E27FC236}">
                <a16:creationId xmlns:a16="http://schemas.microsoft.com/office/drawing/2014/main" id="{5AC4CF23-F856-8895-4955-FE5C2AEC265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2229763" y="27514518"/>
            <a:ext cx="5638800" cy="433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7469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592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8025">
            <a:alpha val="15000"/>
          </a:srgb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563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BA2A88B-3360-5040-9003-E2372CDE5E46}"/>
              </a:ext>
            </a:extLst>
          </p:cNvPr>
          <p:cNvSpPr/>
          <p:nvPr/>
        </p:nvSpPr>
        <p:spPr>
          <a:xfrm>
            <a:off x="1176338" y="731520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EC4A6358-4507-B847-8C53-A48D4ED9E51F}"/>
              </a:ext>
            </a:extLst>
          </p:cNvPr>
          <p:cNvSpPr/>
          <p:nvPr/>
        </p:nvSpPr>
        <p:spPr>
          <a:xfrm>
            <a:off x="1176338" y="15683997"/>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0639631C-08BB-0541-B861-34DFCCDB4FE0}"/>
              </a:ext>
            </a:extLst>
          </p:cNvPr>
          <p:cNvSpPr/>
          <p:nvPr/>
        </p:nvSpPr>
        <p:spPr>
          <a:xfrm>
            <a:off x="1176338" y="2000764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5" name="Rectangle 14">
            <a:extLst>
              <a:ext uri="{FF2B5EF4-FFF2-40B4-BE49-F238E27FC236}">
                <a16:creationId xmlns:a16="http://schemas.microsoft.com/office/drawing/2014/main" id="{6E1D1C45-5D5B-AE41-90A5-588D8661AF6B}"/>
              </a:ext>
            </a:extLst>
          </p:cNvPr>
          <p:cNvSpPr/>
          <p:nvPr/>
        </p:nvSpPr>
        <p:spPr>
          <a:xfrm>
            <a:off x="13328650" y="7315201"/>
            <a:ext cx="17245330"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138EC08D-F3CB-A243-A37D-C070C1327C62}"/>
              </a:ext>
            </a:extLst>
          </p:cNvPr>
          <p:cNvSpPr/>
          <p:nvPr/>
        </p:nvSpPr>
        <p:spPr>
          <a:xfrm>
            <a:off x="31546800" y="731520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Conclusion</a:t>
            </a:r>
            <a:endParaRPr lang="en-US" sz="5000" dirty="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59430B91-8AA9-6348-80F6-DF385B5A1F00}"/>
              </a:ext>
            </a:extLst>
          </p:cNvPr>
          <p:cNvSpPr/>
          <p:nvPr/>
        </p:nvSpPr>
        <p:spPr>
          <a:xfrm>
            <a:off x="31546800" y="20007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Acknowledgments</a:t>
            </a:r>
            <a:endParaRPr lang="en-US" sz="50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1A8FFCE5-9811-C541-BAEF-E61E890EBD22}"/>
              </a:ext>
            </a:extLst>
          </p:cNvPr>
          <p:cNvSpPr txBox="1"/>
          <p:nvPr/>
        </p:nvSpPr>
        <p:spPr>
          <a:xfrm>
            <a:off x="31546800" y="21558855"/>
            <a:ext cx="11168063" cy="29653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p>
        </p:txBody>
      </p:sp>
      <p:sp>
        <p:nvSpPr>
          <p:cNvPr id="24" name="Rectangle 23">
            <a:extLst>
              <a:ext uri="{FF2B5EF4-FFF2-40B4-BE49-F238E27FC236}">
                <a16:creationId xmlns:a16="http://schemas.microsoft.com/office/drawing/2014/main" id="{13D96B68-D54A-5A40-A6AC-3E453DB8FF98}"/>
              </a:ext>
            </a:extLst>
          </p:cNvPr>
          <p:cNvSpPr/>
          <p:nvPr/>
        </p:nvSpPr>
        <p:spPr>
          <a:xfrm>
            <a:off x="31546800" y="25468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References</a:t>
            </a:r>
            <a:endParaRPr lang="en-US" sz="50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988C4C15-2C03-0B49-95A9-8826656316BF}"/>
              </a:ext>
            </a:extLst>
          </p:cNvPr>
          <p:cNvSpPr txBox="1"/>
          <p:nvPr/>
        </p:nvSpPr>
        <p:spPr>
          <a:xfrm>
            <a:off x="31546800" y="27019855"/>
            <a:ext cx="11168063"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endParaRPr lang="en-US" sz="2667"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1842EB0F-47CB-9D4D-AECD-1A7E345B8560}"/>
              </a:ext>
            </a:extLst>
          </p:cNvPr>
          <p:cNvSpPr txBox="1"/>
          <p:nvPr/>
        </p:nvSpPr>
        <p:spPr>
          <a:xfrm>
            <a:off x="1176338" y="8866416"/>
            <a:ext cx="11168062" cy="5844677"/>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5AC91CF-EB55-2346-81EE-8744D924010F}"/>
              </a:ext>
            </a:extLst>
          </p:cNvPr>
          <p:cNvSpPr txBox="1"/>
          <p:nvPr/>
        </p:nvSpPr>
        <p:spPr>
          <a:xfrm>
            <a:off x="1176338" y="17235212"/>
            <a:ext cx="11168062"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1553FEAC-AA05-4A4F-AF3D-DD757E698B02}"/>
              </a:ext>
            </a:extLst>
          </p:cNvPr>
          <p:cNvSpPr txBox="1"/>
          <p:nvPr/>
        </p:nvSpPr>
        <p:spPr>
          <a:xfrm>
            <a:off x="1176338" y="29613568"/>
            <a:ext cx="11168062" cy="1323632"/>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endParaRPr lang="en-US" sz="2667"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3B3E8C05-5E89-C749-88C4-06038657C901}"/>
              </a:ext>
            </a:extLst>
          </p:cNvPr>
          <p:cNvSpPr txBox="1"/>
          <p:nvPr/>
        </p:nvSpPr>
        <p:spPr>
          <a:xfrm>
            <a:off x="31546800" y="16414346"/>
            <a:ext cx="11168062" cy="2554930"/>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endParaRPr lang="en-US" sz="2667"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C7DE2DA9-C0FA-B647-BAB0-69DE39CD4BA9}"/>
              </a:ext>
            </a:extLst>
          </p:cNvPr>
          <p:cNvSpPr/>
          <p:nvPr/>
        </p:nvSpPr>
        <p:spPr>
          <a:xfrm>
            <a:off x="13328651"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0" name="Rectangle 39">
            <a:extLst>
              <a:ext uri="{FF2B5EF4-FFF2-40B4-BE49-F238E27FC236}">
                <a16:creationId xmlns:a16="http://schemas.microsoft.com/office/drawing/2014/main" id="{BD996E66-816A-1646-A760-ED2557CE70B7}"/>
              </a:ext>
            </a:extLst>
          </p:cNvPr>
          <p:cNvSpPr/>
          <p:nvPr/>
        </p:nvSpPr>
        <p:spPr>
          <a:xfrm>
            <a:off x="13328651" y="25468642"/>
            <a:ext cx="17205324" cy="5468559"/>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TextBox 40">
            <a:extLst>
              <a:ext uri="{FF2B5EF4-FFF2-40B4-BE49-F238E27FC236}">
                <a16:creationId xmlns:a16="http://schemas.microsoft.com/office/drawing/2014/main" id="{A0B6A1CE-2C0B-2949-B621-6800A1F0E250}"/>
              </a:ext>
            </a:extLst>
          </p:cNvPr>
          <p:cNvSpPr txBox="1"/>
          <p:nvPr/>
        </p:nvSpPr>
        <p:spPr>
          <a:xfrm>
            <a:off x="13328651" y="21789607"/>
            <a:ext cx="17205325"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Imintem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itius</a:t>
            </a:r>
            <a:r>
              <a:rPr lang="en-US" sz="2667" dirty="0">
                <a:latin typeface="Arial" panose="020B0604020202020204" pitchFamily="34" charset="0"/>
                <a:cs typeface="Arial" panose="020B0604020202020204" pitchFamily="34" charset="0"/>
              </a:rPr>
              <a:t>, nus id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animus </a:t>
            </a:r>
            <a:r>
              <a:rPr lang="en-US" sz="2667" dirty="0" err="1">
                <a:latin typeface="Arial" panose="020B0604020202020204" pitchFamily="34" charset="0"/>
                <a:cs typeface="Arial" panose="020B0604020202020204" pitchFamily="34" charset="0"/>
              </a:rPr>
              <a:t>auda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platust</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imin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perovitasped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ipsus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eume</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dolupit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bea</a:t>
            </a:r>
            <a:r>
              <a:rPr lang="en-US" sz="2667" dirty="0">
                <a:latin typeface="Arial" panose="020B0604020202020204" pitchFamily="34" charset="0"/>
                <a:cs typeface="Arial" panose="020B0604020202020204" pitchFamily="34" charset="0"/>
              </a:rPr>
              <a:t> natis </a:t>
            </a:r>
            <a:r>
              <a:rPr lang="en-US" sz="2667" dirty="0" err="1">
                <a:latin typeface="Arial" panose="020B0604020202020204" pitchFamily="34" charset="0"/>
                <a:cs typeface="Arial" panose="020B0604020202020204" pitchFamily="34" charset="0"/>
              </a:rPr>
              <a:t>dolupta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simperiae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nate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ulparis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magnieniam</a:t>
            </a:r>
            <a:r>
              <a:rPr lang="en-US" sz="2667" dirty="0">
                <a:latin typeface="Arial" panose="020B0604020202020204" pitchFamily="34" charset="0"/>
                <a:cs typeface="Arial" panose="020B0604020202020204" pitchFamily="34" charset="0"/>
              </a:rPr>
              <a:t>, to </a:t>
            </a:r>
            <a:r>
              <a:rPr lang="en-US" sz="2667" dirty="0" err="1">
                <a:latin typeface="Arial" panose="020B0604020202020204" pitchFamily="34" charset="0"/>
                <a:cs typeface="Arial" panose="020B0604020202020204" pitchFamily="34" charset="0"/>
              </a:rPr>
              <a:t>intotatur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Sunto</a:t>
            </a:r>
            <a:r>
              <a:rPr lang="en-US" sz="2667" dirty="0">
                <a:latin typeface="Arial" panose="020B0604020202020204" pitchFamily="34" charset="0"/>
                <a:cs typeface="Arial" panose="020B0604020202020204" pitchFamily="34" charset="0"/>
              </a:rPr>
              <a:t> into </a:t>
            </a:r>
            <a:r>
              <a:rPr lang="en-US" sz="2667" dirty="0" err="1">
                <a:latin typeface="Arial" panose="020B0604020202020204" pitchFamily="34" charset="0"/>
                <a:cs typeface="Arial" panose="020B0604020202020204" pitchFamily="34" charset="0"/>
              </a:rPr>
              <a:t>temperi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aturerum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identio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nsectatem</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dolorum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vendus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quodis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reria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volupienis</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posto</a:t>
            </a:r>
            <a:r>
              <a:rPr lang="en-US" sz="2667" dirty="0">
                <a:latin typeface="Arial" panose="020B0604020202020204" pitchFamily="34" charset="0"/>
                <a:cs typeface="Arial" panose="020B0604020202020204" pitchFamily="34" charset="0"/>
              </a:rPr>
              <a:t> dolor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debit </a:t>
            </a:r>
            <a:r>
              <a:rPr lang="en-US" sz="2667" dirty="0" err="1">
                <a:latin typeface="Arial" panose="020B0604020202020204" pitchFamily="34" charset="0"/>
                <a:cs typeface="Arial" panose="020B0604020202020204" pitchFamily="34" charset="0"/>
              </a:rPr>
              <a:t>experumet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id </a:t>
            </a:r>
            <a:r>
              <a:rPr lang="en-US" sz="2667" dirty="0" err="1">
                <a:latin typeface="Arial" panose="020B0604020202020204" pitchFamily="34" charset="0"/>
                <a:cs typeface="Arial" panose="020B0604020202020204" pitchFamily="34" charset="0"/>
              </a:rPr>
              <a:t>molorrum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volorioraes</a:t>
            </a:r>
            <a:r>
              <a:rPr lang="en-US" sz="2667" dirty="0">
                <a:latin typeface="Arial" panose="020B0604020202020204" pitchFamily="34" charset="0"/>
                <a:cs typeface="Arial" panose="020B0604020202020204" pitchFamily="34" charset="0"/>
              </a:rPr>
              <a:t> alit, que </a:t>
            </a:r>
            <a:r>
              <a:rPr lang="en-US" sz="2667" dirty="0" err="1">
                <a:latin typeface="Arial" panose="020B0604020202020204" pitchFamily="34" charset="0"/>
                <a:cs typeface="Arial" panose="020B0604020202020204" pitchFamily="34" charset="0"/>
              </a:rPr>
              <a:t>plitati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onemporro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entorio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rumendi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simenimus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mossimus</a:t>
            </a:r>
            <a:r>
              <a:rPr lang="en-US" sz="2667" dirty="0">
                <a:latin typeface="Arial" panose="020B0604020202020204" pitchFamily="34" charset="0"/>
                <a:cs typeface="Arial" panose="020B0604020202020204" pitchFamily="34" charset="0"/>
              </a:rPr>
              <a:t> re </a:t>
            </a:r>
            <a:r>
              <a:rPr lang="en-US" sz="2667" dirty="0" err="1">
                <a:latin typeface="Arial" panose="020B0604020202020204" pitchFamily="34" charset="0"/>
                <a:cs typeface="Arial" panose="020B0604020202020204" pitchFamily="34" charset="0"/>
              </a:rPr>
              <a:t>officit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officae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volorem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optae</a:t>
            </a:r>
            <a:r>
              <a:rPr lang="en-US" sz="2667" dirty="0">
                <a:latin typeface="Arial" panose="020B0604020202020204" pitchFamily="34" charset="0"/>
                <a:cs typeface="Arial" panose="020B0604020202020204" pitchFamily="34" charset="0"/>
              </a:rPr>
              <a:t>. Ut </a:t>
            </a:r>
            <a:r>
              <a:rPr lang="en-US" sz="2667" dirty="0" err="1">
                <a:latin typeface="Arial" panose="020B0604020202020204" pitchFamily="34" charset="0"/>
                <a:cs typeface="Arial" panose="020B0604020202020204" pitchFamily="34" charset="0"/>
              </a:rPr>
              <a:t>ipsam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sitiandi</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ipicien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debisimus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doluptatius</a:t>
            </a:r>
            <a:r>
              <a:rPr lang="en-US" sz="2667" dirty="0">
                <a:latin typeface="Arial" panose="020B0604020202020204" pitchFamily="34" charset="0"/>
                <a:cs typeface="Arial" panose="020B0604020202020204" pitchFamily="34" charset="0"/>
              </a:rPr>
              <a:t>.</a:t>
            </a:r>
          </a:p>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et</a:t>
            </a:r>
          </a:p>
        </p:txBody>
      </p:sp>
      <p:sp>
        <p:nvSpPr>
          <p:cNvPr id="44" name="Rectangle 43">
            <a:extLst>
              <a:ext uri="{FF2B5EF4-FFF2-40B4-BE49-F238E27FC236}">
                <a16:creationId xmlns:a16="http://schemas.microsoft.com/office/drawing/2014/main" id="{6780C416-DE7F-914E-8C82-600B6E79BAE9}"/>
              </a:ext>
            </a:extLst>
          </p:cNvPr>
          <p:cNvSpPr/>
          <p:nvPr/>
        </p:nvSpPr>
        <p:spPr>
          <a:xfrm>
            <a:off x="1176338" y="21558856"/>
            <a:ext cx="11168062" cy="767371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5" name="Rectangle 44">
            <a:extLst>
              <a:ext uri="{FF2B5EF4-FFF2-40B4-BE49-F238E27FC236}">
                <a16:creationId xmlns:a16="http://schemas.microsoft.com/office/drawing/2014/main" id="{570EBC1A-B7BA-684D-A15C-B747E969E5C6}"/>
              </a:ext>
            </a:extLst>
          </p:cNvPr>
          <p:cNvSpPr/>
          <p:nvPr/>
        </p:nvSpPr>
        <p:spPr>
          <a:xfrm>
            <a:off x="13328651" y="8893186"/>
            <a:ext cx="17205324" cy="866495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6" name="Rectangle 45">
            <a:extLst>
              <a:ext uri="{FF2B5EF4-FFF2-40B4-BE49-F238E27FC236}">
                <a16:creationId xmlns:a16="http://schemas.microsoft.com/office/drawing/2014/main" id="{BF260D8A-95EE-2D46-9078-78C1BE44B931}"/>
              </a:ext>
            </a:extLst>
          </p:cNvPr>
          <p:cNvSpPr/>
          <p:nvPr/>
        </p:nvSpPr>
        <p:spPr>
          <a:xfrm>
            <a:off x="31546800" y="8893186"/>
            <a:ext cx="11168062" cy="716184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7" name="Rectangle 46">
            <a:extLst>
              <a:ext uri="{FF2B5EF4-FFF2-40B4-BE49-F238E27FC236}">
                <a16:creationId xmlns:a16="http://schemas.microsoft.com/office/drawing/2014/main" id="{765BF9A9-DA1D-3842-B7AB-E9973EFD220D}"/>
              </a:ext>
            </a:extLst>
          </p:cNvPr>
          <p:cNvSpPr/>
          <p:nvPr/>
        </p:nvSpPr>
        <p:spPr>
          <a:xfrm>
            <a:off x="25184465"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8" name="Rectangle 47">
            <a:extLst>
              <a:ext uri="{FF2B5EF4-FFF2-40B4-BE49-F238E27FC236}">
                <a16:creationId xmlns:a16="http://schemas.microsoft.com/office/drawing/2014/main" id="{9CDEDE25-6CF6-C245-ABB5-841D35C7576C}"/>
              </a:ext>
            </a:extLst>
          </p:cNvPr>
          <p:cNvSpPr/>
          <p:nvPr/>
        </p:nvSpPr>
        <p:spPr>
          <a:xfrm>
            <a:off x="19256558"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pic>
        <p:nvPicPr>
          <p:cNvPr id="34" name="Picture 33">
            <a:extLst>
              <a:ext uri="{FF2B5EF4-FFF2-40B4-BE49-F238E27FC236}">
                <a16:creationId xmlns:a16="http://schemas.microsoft.com/office/drawing/2014/main" id="{EF561DDE-A44D-C24C-A5D8-323A3E4E1539}"/>
              </a:ext>
            </a:extLst>
          </p:cNvPr>
          <p:cNvPicPr>
            <a:picLocks noChangeAspect="1"/>
          </p:cNvPicPr>
          <p:nvPr/>
        </p:nvPicPr>
        <p:blipFill>
          <a:blip r:embed="rId2"/>
          <a:stretch>
            <a:fillRect/>
          </a:stretch>
        </p:blipFill>
        <p:spPr>
          <a:xfrm>
            <a:off x="31546800" y="1586945"/>
            <a:ext cx="10046645" cy="1449272"/>
          </a:xfrm>
          <a:prstGeom prst="rect">
            <a:avLst/>
          </a:prstGeom>
        </p:spPr>
      </p:pic>
      <p:sp>
        <p:nvSpPr>
          <p:cNvPr id="35" name="Rectangle 34">
            <a:extLst>
              <a:ext uri="{FF2B5EF4-FFF2-40B4-BE49-F238E27FC236}">
                <a16:creationId xmlns:a16="http://schemas.microsoft.com/office/drawing/2014/main" id="{B77CFDCD-812C-2C41-9122-78CD5534315D}"/>
              </a:ext>
            </a:extLst>
          </p:cNvPr>
          <p:cNvSpPr/>
          <p:nvPr/>
        </p:nvSpPr>
        <p:spPr>
          <a:xfrm>
            <a:off x="29652914" y="3417217"/>
            <a:ext cx="8809037" cy="278486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42" name="Oval 41">
            <a:extLst>
              <a:ext uri="{FF2B5EF4-FFF2-40B4-BE49-F238E27FC236}">
                <a16:creationId xmlns:a16="http://schemas.microsoft.com/office/drawing/2014/main" id="{6128D07A-226D-5A40-93A9-DCF335039402}"/>
              </a:ext>
            </a:extLst>
          </p:cNvPr>
          <p:cNvSpPr/>
          <p:nvPr/>
        </p:nvSpPr>
        <p:spPr>
          <a:xfrm>
            <a:off x="39004875" y="3417218"/>
            <a:ext cx="3709988" cy="2754983"/>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2" name="TextBox 1">
            <a:extLst>
              <a:ext uri="{FF2B5EF4-FFF2-40B4-BE49-F238E27FC236}">
                <a16:creationId xmlns:a16="http://schemas.microsoft.com/office/drawing/2014/main" id="{5DA38FEE-1BB5-39BF-6F87-3B8750CDC328}"/>
              </a:ext>
            </a:extLst>
          </p:cNvPr>
          <p:cNvSpPr txBox="1"/>
          <p:nvPr/>
        </p:nvSpPr>
        <p:spPr>
          <a:xfrm>
            <a:off x="1176338" y="915942"/>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4" name="TextBox 3">
            <a:extLst>
              <a:ext uri="{FF2B5EF4-FFF2-40B4-BE49-F238E27FC236}">
                <a16:creationId xmlns:a16="http://schemas.microsoft.com/office/drawing/2014/main" id="{DFFC7F4D-0789-DC52-2F23-E22BCBA416A9}"/>
              </a:ext>
            </a:extLst>
          </p:cNvPr>
          <p:cNvSpPr txBox="1"/>
          <p:nvPr/>
        </p:nvSpPr>
        <p:spPr>
          <a:xfrm>
            <a:off x="1176338" y="3941651"/>
            <a:ext cx="26872350" cy="2923877"/>
          </a:xfrm>
          <a:prstGeom prst="rect">
            <a:avLst/>
          </a:prstGeom>
          <a:noFill/>
        </p:spPr>
        <p:txBody>
          <a:bodyPr wrap="square" rtlCol="0">
            <a:spAutoFit/>
          </a:bodyPr>
          <a:lstStyle/>
          <a:p>
            <a:r>
              <a:rPr lang="en-US" sz="4600" b="1" dirty="0">
                <a:latin typeface="Arial" panose="020B0604020202020204" pitchFamily="34" charset="0"/>
                <a:cs typeface="Arial" panose="020B0604020202020204" pitchFamily="34" charset="0"/>
              </a:rPr>
              <a:t>Nicholas Davila</a:t>
            </a:r>
            <a:r>
              <a:rPr lang="en-US" sz="4600" b="1"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 Ka Ming Woo</a:t>
            </a:r>
            <a:r>
              <a:rPr lang="en-US" sz="4600" baseline="30000" dirty="0">
                <a:latin typeface="Arial" panose="020B0604020202020204" pitchFamily="34" charset="0"/>
                <a:cs typeface="Arial" panose="020B0604020202020204" pitchFamily="34" charset="0"/>
              </a:rPr>
              <a:t>2</a:t>
            </a:r>
            <a:br>
              <a:rPr lang="en-US" sz="46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spTree>
    <p:extLst>
      <p:ext uri="{BB962C8B-B14F-4D97-AF65-F5344CB8AC3E}">
        <p14:creationId xmlns:p14="http://schemas.microsoft.com/office/powerpoint/2010/main" val="2287712840"/>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5468</TotalTime>
  <Words>2750</Words>
  <Application>Microsoft Office PowerPoint</Application>
  <PresentationFormat>Custom</PresentationFormat>
  <Paragraphs>109</Paragraphs>
  <Slides>5</Slides>
  <Notes>0</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5</vt:i4>
      </vt:variant>
    </vt:vector>
  </HeadingPairs>
  <TitlesOfParts>
    <vt:vector size="13" baseType="lpstr">
      <vt:lpstr>Arial</vt:lpstr>
      <vt:lpstr>Calibri</vt:lpstr>
      <vt:lpstr>Calibri Light</vt:lpstr>
      <vt:lpstr>Helvetica</vt:lpstr>
      <vt:lpstr>FOUR COLUMN - 1</vt:lpstr>
      <vt:lpstr>Custom Design</vt:lpstr>
      <vt:lpstr>Office Theme</vt:lpstr>
      <vt:lpstr>2_Office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98</cp:revision>
  <cp:lastPrinted>2018-10-04T13:58:04Z</cp:lastPrinted>
  <dcterms:created xsi:type="dcterms:W3CDTF">2018-05-04T16:01:53Z</dcterms:created>
  <dcterms:modified xsi:type="dcterms:W3CDTF">2023-07-26T13:35:58Z</dcterms:modified>
</cp:coreProperties>
</file>